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4"/>
    <p:restoredTop sz="95988"/>
  </p:normalViewPr>
  <p:slideViewPr>
    <p:cSldViewPr snapToGrid="0">
      <p:cViewPr varScale="1">
        <p:scale>
          <a:sx n="128" d="100"/>
          <a:sy n="128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AE724-DF7D-8B04-3F6C-FB8E632F4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BC69B8-A795-6D9C-2C21-48D3BA083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BA8D3-9D3C-F6CC-370C-525A63FC5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B8114-447C-5AB7-3C35-0B03402A2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4CC27-3FDE-BAD4-B456-6BBAC1600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07499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1A063-62C0-3C65-AADF-A17B03996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B97112-998C-6D8D-29F1-0D2D032F2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30DF5-CE3C-A103-0714-8CA6F5C73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3BF8E-3B54-9683-402F-D03F33C07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5000F-BB5D-EF9F-1C43-18F42105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091693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8315B7-C92D-FE1B-B3D3-DBE6485850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2C90F-363F-4D5F-EB46-FFE2A82FA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37297-7CE0-CFF0-774F-027634A53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E923-C912-ACC6-60C2-C85E68C4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420A1-3C1F-0764-2E63-701722DC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86648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FA10-87B4-F6AD-4209-C9FA1064D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8EC1A-96B0-CE58-ACCB-7F69711CE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A66DD-C954-43A5-C9F5-505754CB1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29A19-A880-FF05-7D2B-55640B4B1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6A472-8ADF-A56D-AF94-A3DD51FF4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77026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51EC7-771B-AFB3-90C1-18CE88A4A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C3F5C-D40E-662E-72BC-6F93901DF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7F0D6-1141-F076-0BEF-F9A6D8C2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CC5B7-7F6C-DC4A-6482-825B1D1E5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0E654-AA3A-FF51-6AEB-6AC1A2BF8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56304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4EDEA-6100-7C7A-8AC4-E38987882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97273-CB79-8184-35D7-5D11181A4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BFF4C-6EC9-FE18-174A-12E61CB38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E44184-647F-4A5E-087B-6EA519EAF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F510A-FEC5-3E33-7D32-5AB807736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45430B-0210-6E40-C412-CE4AE6203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243528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A4656-041D-CBB5-E774-67F96ADB2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49C14-BB16-4668-DC22-6DB221B11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4E13D-739F-272C-32A8-391DB5A34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A870C1-264F-49CC-FD58-EDE322310C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CC01D3-B172-A017-BF2C-7B01FBB281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797596-AEFB-0303-99F2-442D11BB6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F44B72-36C4-FA05-D441-EFF63B3CA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45D969-C1BA-9618-307A-E748B822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233483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5B727-5C3E-E498-3DA6-0B42B4CD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EBF35E-A77E-7A16-518A-F136929C1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07F227-DDAC-3798-C62A-AF7E075F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27C2-774D-D473-64A3-F139E4C6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33602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124D57-5E75-C839-4F63-412EBF2B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F946D1-5FD2-D079-0C11-E4B1FDC3C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BA74C-F4CC-E23E-AED4-EACFC4DC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567090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30564-B5FF-54B7-10CE-4377F7761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7251A-5383-E9EC-D64A-3E1865BF5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0D91BD-221E-9FC3-2914-D1E4A16CA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D7F8BB-6697-B7FA-B63E-8FED60BFC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5FF01-0AD5-4268-2192-1C171C4E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E0A4D-61EF-5E8C-8E68-E7A93DC8E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2774350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A01D-81D2-1167-9C05-1D62F09E9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39B271-D2DF-B5B6-6B3E-B2E91F6F0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53F785-960B-5A0D-9D01-54CC158B4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1B4E4-CB56-5F56-2AD7-9752B7AE4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76C2F-98C9-4A53-C49A-133A8AD7A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07B58C-CF3A-B6AA-64A8-BB5BC305D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193535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2625-0A17-A202-2268-A01CE800B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93300F-C139-8E93-24DA-66BD97B6E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1C4F3-F551-FAC7-F740-3FEE4593C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59DF7-C54E-C64D-9F73-41844157228B}" type="datetimeFigureOut">
              <a:rPr lang="en-RO" smtClean="0"/>
              <a:t>5/20/24</a:t>
            </a:fld>
            <a:endParaRPr lang="en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6A408-41C6-47F6-CA87-A908B74B2A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5A67F-5ECF-4D8C-A00E-F18110D0F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20E78-7099-3944-8946-2D0EB899F5D9}" type="slidenum">
              <a:rPr lang="en-RO" smtClean="0"/>
              <a:t>‹#›</a:t>
            </a:fld>
            <a:endParaRPr lang="en-RO"/>
          </a:p>
        </p:txBody>
      </p:sp>
    </p:spTree>
    <p:extLst>
      <p:ext uri="{BB962C8B-B14F-4D97-AF65-F5344CB8AC3E}">
        <p14:creationId xmlns:p14="http://schemas.microsoft.com/office/powerpoint/2010/main" val="3121202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07A4C-B2DF-E3A2-7CCA-6375964093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RO" b="1" dirty="0"/>
              <a:t>SPORTUL ADAPTAT ÎN PATOLOGIA NEUROLOGICĂ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AA518D-FF99-270F-E83A-E126E34A78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02552"/>
            <a:ext cx="9144000" cy="1233086"/>
          </a:xfrm>
        </p:spPr>
        <p:txBody>
          <a:bodyPr>
            <a:normAutofit/>
          </a:bodyPr>
          <a:lstStyle/>
          <a:p>
            <a:r>
              <a:rPr lang="en-RO" dirty="0"/>
              <a:t>Curs opțional</a:t>
            </a:r>
          </a:p>
          <a:p>
            <a:r>
              <a:rPr lang="en-RO" dirty="0"/>
              <a:t>Program </a:t>
            </a:r>
            <a:r>
              <a:rPr lang="en-RO"/>
              <a:t>masteral </a:t>
            </a:r>
            <a:r>
              <a:rPr lang="en-RO" b="1" i="1"/>
              <a:t>Tehnici de recuperare in afecțiuni neurologice </a:t>
            </a:r>
            <a:endParaRPr lang="en-RO" b="1" i="1" dirty="0"/>
          </a:p>
          <a:p>
            <a:endParaRPr lang="en-RO" dirty="0"/>
          </a:p>
        </p:txBody>
      </p:sp>
    </p:spTree>
    <p:extLst>
      <p:ext uri="{BB962C8B-B14F-4D97-AF65-F5344CB8AC3E}">
        <p14:creationId xmlns:p14="http://schemas.microsoft.com/office/powerpoint/2010/main" val="54011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15885-D903-D5F8-4CE4-F68911DD8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RO" dirty="0"/>
              <a:t>Ce este sportul adaptat?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4DA83-6468-0AC7-29E9-B3E80A0D3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7063"/>
            <a:ext cx="10515600" cy="39199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RO" dirty="0"/>
              <a:t>„ramură a sportului care utilizează structuri motrice, reguli specifice, condiții materiale și organizatorice modificate și adecvate cerințelor proprii diferitelor tipuri de deficiențe”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89B743-D714-76C8-0954-B22CDE1E3E02}"/>
              </a:ext>
            </a:extLst>
          </p:cNvPr>
          <p:cNvSpPr txBox="1"/>
          <p:nvPr/>
        </p:nvSpPr>
        <p:spPr>
          <a:xfrm>
            <a:off x="3939249" y="6492875"/>
            <a:ext cx="80791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effectLst/>
              </a:rPr>
              <a:t>Dragnea, A. &amp; Mate-Teodorescu, S. (2002) </a:t>
            </a:r>
            <a:r>
              <a:rPr lang="en-GB" sz="900" i="1" dirty="0">
                <a:effectLst/>
              </a:rPr>
              <a:t>Teoria </a:t>
            </a:r>
            <a:r>
              <a:rPr lang="en-GB" sz="900" i="1" dirty="0" err="1">
                <a:effectLst/>
              </a:rPr>
              <a:t>sportului</a:t>
            </a:r>
            <a:r>
              <a:rPr lang="en-GB" sz="900" i="1" dirty="0">
                <a:effectLst/>
              </a:rPr>
              <a:t>. </a:t>
            </a:r>
            <a:r>
              <a:rPr lang="en-GB" sz="900" dirty="0" err="1">
                <a:effectLst/>
              </a:rPr>
              <a:t>Bucureşti</a:t>
            </a:r>
            <a:r>
              <a:rPr lang="en-GB" sz="900" dirty="0">
                <a:effectLst/>
              </a:rPr>
              <a:t>: Fest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012418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057A7-1A26-5213-0718-1C40DD2EF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RO" dirty="0"/>
              <a:t>Obiectivele cursului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232C5-BAC7-26C5-76FD-5809C19BF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2891"/>
            <a:ext cx="10910104" cy="4024072"/>
          </a:xfrm>
        </p:spPr>
        <p:txBody>
          <a:bodyPr/>
          <a:lstStyle/>
          <a:p>
            <a:r>
              <a:rPr lang="en-GB" dirty="0" err="1"/>
              <a:t>Cunoașterea</a:t>
            </a:r>
            <a:r>
              <a:rPr lang="en-GB" dirty="0"/>
              <a:t> </a:t>
            </a:r>
            <a:r>
              <a:rPr lang="en-GB" dirty="0" err="1"/>
              <a:t>caracteristicilor</a:t>
            </a:r>
            <a:r>
              <a:rPr lang="en-GB" dirty="0"/>
              <a:t> </a:t>
            </a:r>
            <a:r>
              <a:rPr lang="en-GB" dirty="0" err="1"/>
              <a:t>sportului</a:t>
            </a:r>
            <a:r>
              <a:rPr lang="en-GB" dirty="0"/>
              <a:t> </a:t>
            </a:r>
            <a:r>
              <a:rPr lang="en-GB" dirty="0" err="1"/>
              <a:t>adaptat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Cunoașterea</a:t>
            </a:r>
            <a:r>
              <a:rPr lang="en-GB" dirty="0"/>
              <a:t> </a:t>
            </a:r>
            <a:r>
              <a:rPr lang="en-GB" dirty="0" err="1"/>
              <a:t>particularităților</a:t>
            </a:r>
            <a:r>
              <a:rPr lang="en-GB" dirty="0"/>
              <a:t> </a:t>
            </a:r>
            <a:r>
              <a:rPr lang="en-GB" dirty="0" err="1"/>
              <a:t>sportului</a:t>
            </a:r>
            <a:r>
              <a:rPr lang="en-GB" dirty="0"/>
              <a:t> </a:t>
            </a:r>
            <a:r>
              <a:rPr lang="en-GB" dirty="0" err="1"/>
              <a:t>adaptat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patologia</a:t>
            </a:r>
            <a:r>
              <a:rPr lang="en-GB" dirty="0"/>
              <a:t> </a:t>
            </a:r>
            <a:r>
              <a:rPr lang="en-GB" dirty="0" err="1"/>
              <a:t>neurologică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Cunoașterea</a:t>
            </a:r>
            <a:r>
              <a:rPr lang="en-GB" dirty="0"/>
              <a:t> </a:t>
            </a:r>
            <a:r>
              <a:rPr lang="en-GB" dirty="0" err="1"/>
              <a:t>ramurilor</a:t>
            </a:r>
            <a:r>
              <a:rPr lang="en-GB" dirty="0"/>
              <a:t> sportive </a:t>
            </a:r>
            <a:r>
              <a:rPr lang="en-GB" dirty="0" err="1"/>
              <a:t>adaptate</a:t>
            </a:r>
            <a:r>
              <a:rPr lang="en-GB" dirty="0"/>
              <a:t> </a:t>
            </a:r>
            <a:r>
              <a:rPr lang="en-GB" dirty="0" err="1"/>
              <a:t>patologiei</a:t>
            </a:r>
            <a:r>
              <a:rPr lang="en-GB" dirty="0"/>
              <a:t> </a:t>
            </a:r>
            <a:r>
              <a:rPr lang="en-GB" dirty="0" err="1"/>
              <a:t>neurologice</a:t>
            </a:r>
            <a:r>
              <a:rPr lang="en-GB" dirty="0"/>
              <a:t>, la </a:t>
            </a:r>
            <a:r>
              <a:rPr lang="en-GB" dirty="0" err="1"/>
              <a:t>adulți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/>
              <a:t>copii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16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90</Words>
  <Application>Microsoft Macintosh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SPORTUL ADAPTAT ÎN PATOLOGIA NEUROLOGICĂ</vt:lpstr>
      <vt:lpstr>Ce este sportul adaptat?</vt:lpstr>
      <vt:lpstr>Obiectivele cursului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SPORTUL ADAPTAT ÎN PATOLOGIA NEUROLOGICĂ</dc:title>
  <dc:creator>Roxana O</dc:creator>
  <cp:lastModifiedBy>Roxana O</cp:lastModifiedBy>
  <cp:revision>3</cp:revision>
  <dcterms:created xsi:type="dcterms:W3CDTF">2023-04-20T05:51:07Z</dcterms:created>
  <dcterms:modified xsi:type="dcterms:W3CDTF">2024-05-20T13:00:19Z</dcterms:modified>
</cp:coreProperties>
</file>